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6" r:id="rId3"/>
    <p:sldId id="259" r:id="rId4"/>
    <p:sldId id="262" r:id="rId5"/>
    <p:sldId id="263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русского языка в 9 классе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04704" y="3227033"/>
            <a:ext cx="6991631" cy="1219201"/>
          </a:xfrm>
        </p:spPr>
        <p:txBody>
          <a:bodyPr/>
          <a:lstStyle/>
          <a:p>
            <a:r>
              <a:rPr lang="ru-RU" dirty="0" smtClean="0"/>
              <a:t>Сложноподчиненное предложение с придаточным цели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96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вая круглая скобка 1"/>
          <p:cNvSpPr/>
          <p:nvPr/>
        </p:nvSpPr>
        <p:spPr>
          <a:xfrm>
            <a:off x="1187624" y="1556792"/>
            <a:ext cx="432048" cy="1224136"/>
          </a:xfrm>
          <a:prstGeom prst="leftBracket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авая круглая скобка 2"/>
          <p:cNvSpPr/>
          <p:nvPr/>
        </p:nvSpPr>
        <p:spPr>
          <a:xfrm>
            <a:off x="2915816" y="1556792"/>
            <a:ext cx="360040" cy="1224136"/>
          </a:xfrm>
          <a:prstGeom prst="rightBracket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войные круглые скобки 3"/>
          <p:cNvSpPr/>
          <p:nvPr/>
        </p:nvSpPr>
        <p:spPr>
          <a:xfrm>
            <a:off x="3995936" y="1556791"/>
            <a:ext cx="3240360" cy="3747903"/>
          </a:xfrm>
          <a:prstGeom prst="bracketPair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63888" y="2060848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,</a:t>
            </a:r>
            <a:endParaRPr lang="ru-RU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75956" y="1876470"/>
            <a:ext cx="28803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ч</a:t>
            </a:r>
            <a:r>
              <a:rPr lang="ru-RU" sz="2800" b="1" dirty="0" smtClean="0">
                <a:solidFill>
                  <a:srgbClr val="0070C0"/>
                </a:solidFill>
              </a:rPr>
              <a:t>тобы (чтоб),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д</a:t>
            </a:r>
            <a:r>
              <a:rPr lang="ru-RU" sz="2800" b="1" dirty="0" smtClean="0">
                <a:solidFill>
                  <a:srgbClr val="0070C0"/>
                </a:solidFill>
              </a:rPr>
              <a:t>ля того чтобы,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с</a:t>
            </a:r>
            <a:r>
              <a:rPr lang="ru-RU" sz="2800" b="1" dirty="0" smtClean="0">
                <a:solidFill>
                  <a:srgbClr val="0070C0"/>
                </a:solidFill>
              </a:rPr>
              <a:t> тем чтобы,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з</a:t>
            </a:r>
            <a:r>
              <a:rPr lang="ru-RU" sz="2800" b="1" dirty="0" smtClean="0">
                <a:solidFill>
                  <a:srgbClr val="0070C0"/>
                </a:solidFill>
              </a:rPr>
              <a:t>атем чтобы,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д</a:t>
            </a:r>
            <a:r>
              <a:rPr lang="ru-RU" sz="2800" b="1" dirty="0" smtClean="0">
                <a:solidFill>
                  <a:srgbClr val="0070C0"/>
                </a:solidFill>
              </a:rPr>
              <a:t>абы,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л</a:t>
            </a:r>
            <a:r>
              <a:rPr lang="ru-RU" sz="2800" b="1" dirty="0" smtClean="0">
                <a:solidFill>
                  <a:srgbClr val="0070C0"/>
                </a:solidFill>
              </a:rPr>
              <a:t>ишь бы,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т</a:t>
            </a:r>
            <a:r>
              <a:rPr lang="ru-RU" sz="2800" b="1" dirty="0" smtClean="0">
                <a:solidFill>
                  <a:srgbClr val="0070C0"/>
                </a:solidFill>
              </a:rPr>
              <a:t>олько бы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Выгнутая вверх стрелка 6"/>
          <p:cNvSpPr/>
          <p:nvPr/>
        </p:nvSpPr>
        <p:spPr>
          <a:xfrm>
            <a:off x="1979712" y="980728"/>
            <a:ext cx="3240360" cy="43204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6598" y="149731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д</a:t>
            </a:r>
            <a:r>
              <a:rPr lang="ru-RU" sz="2400" b="1" dirty="0" smtClean="0">
                <a:solidFill>
                  <a:srgbClr val="0070C0"/>
                </a:solidFill>
              </a:rPr>
              <a:t>ля чего? зачем?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с</a:t>
            </a:r>
            <a:r>
              <a:rPr lang="ru-RU" sz="2400" b="1" dirty="0" smtClean="0">
                <a:solidFill>
                  <a:srgbClr val="0070C0"/>
                </a:solidFill>
              </a:rPr>
              <a:t> какой целью?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5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>
                <a:solidFill>
                  <a:srgbClr val="C00000"/>
                </a:solidFill>
              </a:rPr>
              <a:t>Продолжите начатые предложения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</a:rPr>
              <a:t>1- й вариант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Мы </a:t>
            </a:r>
            <a:r>
              <a:rPr lang="ru-RU" sz="2400" dirty="0">
                <a:solidFill>
                  <a:srgbClr val="0070C0"/>
                </a:solidFill>
              </a:rPr>
              <a:t>должны </a:t>
            </a:r>
            <a:r>
              <a:rPr lang="ru-RU" dirty="0" smtClean="0">
                <a:solidFill>
                  <a:srgbClr val="0070C0"/>
                </a:solidFill>
              </a:rPr>
              <a:t>учиться</a:t>
            </a:r>
            <a:r>
              <a:rPr lang="ru-RU" sz="2400" dirty="0" smtClean="0">
                <a:solidFill>
                  <a:srgbClr val="0070C0"/>
                </a:solidFill>
              </a:rPr>
              <a:t>,</a:t>
            </a:r>
            <a:endParaRPr lang="ru-RU" sz="2400" dirty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Мне хочется так отдохнуть</a:t>
            </a:r>
            <a:r>
              <a:rPr lang="ru-RU" sz="2400" dirty="0" smtClean="0">
                <a:solidFill>
                  <a:srgbClr val="0070C0"/>
                </a:solidFill>
              </a:rPr>
              <a:t>,          </a:t>
            </a:r>
            <a:r>
              <a:rPr lang="ru-RU" sz="2400" dirty="0" smtClean="0">
                <a:solidFill>
                  <a:srgbClr val="C00000"/>
                </a:solidFill>
              </a:rPr>
              <a:t>чтобы</a:t>
            </a:r>
            <a:r>
              <a:rPr lang="ru-RU" sz="2400" dirty="0">
                <a:solidFill>
                  <a:srgbClr val="C00000"/>
                </a:solidFill>
              </a:rPr>
              <a:t>…</a:t>
            </a:r>
            <a:r>
              <a:rPr lang="ru-RU" sz="2400" dirty="0" smtClean="0">
                <a:solidFill>
                  <a:srgbClr val="C00000"/>
                </a:solidFill>
              </a:rPr>
              <a:t>              </a:t>
            </a:r>
            <a:endParaRPr lang="ru-RU" sz="24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Надо так выполнить работу</a:t>
            </a:r>
            <a:r>
              <a:rPr lang="ru-RU" sz="2400" dirty="0" smtClean="0">
                <a:solidFill>
                  <a:srgbClr val="0070C0"/>
                </a:solidFill>
              </a:rPr>
              <a:t>,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4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</a:rPr>
              <a:t>2–й </a:t>
            </a:r>
            <a:r>
              <a:rPr lang="ru-RU" dirty="0" smtClean="0">
                <a:solidFill>
                  <a:srgbClr val="00B050"/>
                </a:solidFill>
              </a:rPr>
              <a:t>вариант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Нужно так относится к людям,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Пиши аккуратно и разборчиво,                        </a:t>
            </a:r>
            <a:r>
              <a:rPr lang="ru-RU" sz="2400" dirty="0" smtClean="0">
                <a:solidFill>
                  <a:srgbClr val="C00000"/>
                </a:solidFill>
              </a:rPr>
              <a:t>чтобы…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Надо научиться так распределять время,</a:t>
            </a:r>
            <a:endParaRPr lang="ru-RU" sz="2400" dirty="0">
              <a:solidFill>
                <a:srgbClr val="0070C0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ru-RU" dirty="0">
              <a:solidFill>
                <a:srgbClr val="00B05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953345" y="2724929"/>
            <a:ext cx="1426986" cy="310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96255" y="3140968"/>
            <a:ext cx="6840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950042" y="3212976"/>
            <a:ext cx="59406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10376" y="5223141"/>
            <a:ext cx="1656184" cy="381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724128" y="5690934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984268" y="5818231"/>
            <a:ext cx="360040" cy="2340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48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332656"/>
            <a:ext cx="8260672" cy="144016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/>
                <a:ea typeface="Calibri"/>
              </a:rPr>
              <a:t>Составьте предложения по схемам, определите вид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[ - = ] , ( что  - = )</a:t>
            </a:r>
            <a:endParaRPr lang="ru-RU" sz="32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marL="228600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(Когда  - = )  , [  - =  ]</a:t>
            </a:r>
            <a:endParaRPr lang="ru-RU" sz="32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marL="228600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[   ] , ( где..)</a:t>
            </a:r>
            <a:endParaRPr lang="ru-RU" sz="32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marL="228600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[Для того чтобы  =  ],  ( =) </a:t>
            </a:r>
            <a:endParaRPr lang="ru-RU" sz="32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80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Times New Roman"/>
                <a:ea typeface="Times New Roman"/>
              </a:rPr>
              <a:t>Дополните предложения своими выводами по уроку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0070C0"/>
                </a:solidFill>
                <a:latin typeface="Times New Roman"/>
                <a:ea typeface="Times New Roman"/>
              </a:rPr>
              <a:t>Сегодня урок мне </a:t>
            </a:r>
            <a:r>
              <a:rPr lang="ru-RU" sz="32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На </a:t>
            </a:r>
            <a:r>
              <a:rPr lang="ru-RU" sz="3200" dirty="0">
                <a:solidFill>
                  <a:srgbClr val="0070C0"/>
                </a:solidFill>
                <a:latin typeface="Times New Roman"/>
                <a:ea typeface="Times New Roman"/>
              </a:rPr>
              <a:t>уроке мне удалось </a:t>
            </a:r>
            <a:r>
              <a:rPr lang="ru-RU" sz="32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Я </a:t>
            </a:r>
            <a:r>
              <a:rPr lang="ru-RU" sz="3200" dirty="0">
                <a:solidFill>
                  <a:srgbClr val="0070C0"/>
                </a:solidFill>
                <a:latin typeface="Times New Roman"/>
                <a:ea typeface="Times New Roman"/>
              </a:rPr>
              <a:t>понял </a:t>
            </a:r>
            <a:r>
              <a:rPr lang="ru-RU" sz="32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Хотелось</a:t>
            </a:r>
            <a:r>
              <a:rPr lang="ru-RU" sz="3200" dirty="0">
                <a:solidFill>
                  <a:srgbClr val="0070C0"/>
                </a:solidFill>
                <a:latin typeface="Times New Roman"/>
                <a:ea typeface="Times New Roman"/>
              </a:rPr>
              <a:t>, чтобы 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Домашнее задание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§ 23 </a:t>
            </a:r>
            <a:endParaRPr lang="ru-RU" sz="36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упр.196</a:t>
            </a:r>
            <a:endParaRPr lang="ru-RU" sz="4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41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176</TotalTime>
  <Words>128</Words>
  <Application>Microsoft Office PowerPoint</Application>
  <PresentationFormat>Экран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Аптека</vt:lpstr>
      <vt:lpstr>Сложноподчиненное предложение с придаточным цели</vt:lpstr>
      <vt:lpstr>Презентация PowerPoint</vt:lpstr>
      <vt:lpstr> Продолжите начатые предложения</vt:lpstr>
      <vt:lpstr>Составьте предложения по схемам, определите вид предложения</vt:lpstr>
      <vt:lpstr>Дополните предложения своими выводами по уроку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11</cp:revision>
  <dcterms:created xsi:type="dcterms:W3CDTF">2016-01-25T13:40:42Z</dcterms:created>
  <dcterms:modified xsi:type="dcterms:W3CDTF">2016-11-15T17:54:27Z</dcterms:modified>
</cp:coreProperties>
</file>